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документы, которые регламентируют деятельность образовательных организаций по предоставлению образования детям с ограниченными возможностями здоровья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00240"/>
            <a:ext cx="3929090" cy="35004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 начального общего образования обучающихся с ОВЗ (приказ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 декабря 2014 № 1598)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2357430"/>
            <a:ext cx="3771920" cy="4000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образования обучающихся с умственной отсталостью (интеллектуальными нарушениями)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от 19 декабря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1599)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29344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Адаптированная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образовательной организации должна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сочетать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принципы и основные положения ФГОС дошкольного образования и задачи коррекционной работы.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3571876"/>
            <a:ext cx="8643998" cy="29344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выполняет функцию образовательной программы и имеет ту же структуру, т.е. целевой, содержательный и организационный разделы с соответствующим их наполнением определенного рода содержанием.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группе, где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дошкольное образование получают сверстники с разными возможностями здоровья, целесообразно разработать образовательную программу дошкольного образования образовательной организации, где все направления коррекционной работы, которые реализуются в данном детском саду, указать в разделе «Программа (система) коррекционно-развивающей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составляя отдельную адаптированную программу дошкольного образования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 (детей)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3643314"/>
            <a:ext cx="914400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положениям ФГОС ДО данный раздел достаточен для описания системы коррекционной работы с детьми с ОВЗ, поскольку в его структуре имеется и описание содержания, методов осуществления квалификационной коррекции нарушений развития, и описание специальных условий реализации образовательной программы дошкольного образования в данной конкретной образовательной организации для получения образования детьми с ОВЗ, и взаимодействие с родителями детей с ОВЗ.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Инклюзивное образование (инклюзия) – это включение детей с ограниченными возможностями здоровья в образовательный процесс образовательной организации, который учитывает их особые потребности, способствует развитию и раскрытию их потенциальных возможностей. В случае инклюзивного образования вырабатывается адаптация общеобразовательной системы к потребностям ребенка (в том числе и адаптация содержания образовательной программы, адаптация или создание специальных условий).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3811012"/>
            <a:ext cx="914400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Интегрированное образование (интеграция)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вхождение детей с ОВЗ в образовательный процесс образовательной организации, где они получают образование в обычных условиях. При интеграции возможна адаптация ребенка к требованиям общеобразовательной системы. В этом случае общеобразовательная система остается неизменной. Ребенок либо адаптируется к системе, либо становится для нее неприемлемым.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3357554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перечень программ размещен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Реестре примерных основных общеобразовательных программ - http://fgosreestr.ru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1214422"/>
            <a:ext cx="4714892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Примерные адаптированные основные общеобразовательные программы начального общего образования для различных категорий детей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7950" y="4500570"/>
            <a:ext cx="1667892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214290"/>
            <a:ext cx="1667892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643314"/>
            <a:ext cx="45720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Реестре был размещен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ряд примерных адаптированных основных образовательных программ дошкольного образования для детей дошкольного возраста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ОВЗ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4572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АООП дошкольного образования для слепых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1000108"/>
            <a:ext cx="4500594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дошкольного образования для слабовидящих детей дошкольного возраста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071678"/>
            <a:ext cx="4500594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дошкольного образования для детей дошкольного возраста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тяжелыми нарушениями речи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3143248"/>
            <a:ext cx="450059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АООП дошкольного образования для детей с нарушениями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опорно-двигательного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аппарата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214818"/>
            <a:ext cx="450059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АООП дошкольного образования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дошкольного возраста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задержкой психического развития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357826"/>
            <a:ext cx="45720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АООП дошкольного образования для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умственной отсталостью (интеллектуальными нарушениями).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43042" y="214290"/>
            <a:ext cx="5786584" cy="11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Проходят апробацию следующие </a:t>
            </a:r>
          </a:p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примерные АООП ДО для детей с ОВЗ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1428736"/>
            <a:ext cx="8286808" cy="50119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ДО для глухих детей раннего и дошкольного возраста.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ДО для слабослышащих и позднооглохших детей раннего и дошкольного возраста.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ДО для детей раннего и дошкольного возраста с тяжелыми и множественными нарушениями 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АООП ДО для диагностических групп детей раннего и дошкольного возраста.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АООП ДО для детей дошкольного возраста после операции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кохлеарной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имплантации.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обозначена генеральная линия коррекционно-компенсаторной направленности областей в соответствии с психофизиологическими особенностями каждой нозологической группы.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коррекционно-развивающей работы с детьми с ОВЗ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496"/>
            <a:ext cx="864399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«адаптированная основная общеобразовательная программа»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643314"/>
            <a:ext cx="857256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об образовании (2012 год), где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пункте 2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статьи 79 «Организация получения образования обучающимися с ограниченными возможностями здоровья»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говорится: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«общее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образовательным программам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428604"/>
            <a:ext cx="8501122" cy="58477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специальным условиям для получения образования обучающимися с ограниченными возможностями здоровья Закон об образовании относит следующие условия (п. 3 ст. 79):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специальных образовательных программ и методов обучения и воспитания,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специальных учебников, учебных пособий и дидактических материалов,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специальных технических средств обучения коллективного и индивидуального пользования,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предоставление услуг ассистента (помощника), оказывающего обучающимся необходимую техническую помощь,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проведение групповых и индивидуальных коррекционных занятий,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обеспечение доступа в здания организаций, осуществляющих образовательную деятельность,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другие условия, без которых невозможно или затруднено освоение образовательных программ обучающимися с ограниченными возможностями здоровья».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33499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пункте 4 статьи 79 Закона об образовании отмечено, что «образование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786190"/>
            <a:ext cx="8643998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«Обучающийся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ОВЗ – 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лицо, имеющее недостатки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(или) психологическом развитии,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подтвержденные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комиссией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препятствующие получению образования без создания специальных условий»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358246" cy="55659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разработки адаптированных основных образовательных программ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служит: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комиссии, выданное в установленном порядке,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даются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по определению образовательной программы, которую ребенок может освоить.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 от родителей (законных представителей) о приеме в образовательную организацию для обучения ребенка по адаптированной образовательной программе соответствующего уровня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9144000" cy="61863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программы дошкольного образования, как синоним понятия «адаптированная основная общеобразовательная программа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(2013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год).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данном документе отмечено, что: «образовательная деятельность по образовательным программам дошкольного образования в образовательной организации осуществляется в группах. Группы могут иметь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компенсирующую, оздоровительную или комбинированную направленность»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924</Words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7</cp:revision>
  <dcterms:created xsi:type="dcterms:W3CDTF">2019-09-23T16:00:39Z</dcterms:created>
  <dcterms:modified xsi:type="dcterms:W3CDTF">2019-09-23T17:06:27Z</dcterms:modified>
</cp:coreProperties>
</file>